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20" r:id="rId2"/>
    <p:sldId id="332" r:id="rId3"/>
    <p:sldId id="316" r:id="rId4"/>
    <p:sldId id="333" r:id="rId5"/>
    <p:sldId id="334" r:id="rId6"/>
  </p:sldIdLst>
  <p:sldSz cx="7169150" cy="5376863" type="B5ISO"/>
  <p:notesSz cx="6807200" cy="9939338"/>
  <p:defaultTextStyle>
    <a:defPPr>
      <a:defRPr lang="zh-TW"/>
    </a:defPPr>
    <a:lvl1pPr marL="0" algn="l" defTabSz="716803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358401" algn="l" defTabSz="716803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716803" algn="l" defTabSz="716803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075203" algn="l" defTabSz="716803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1433604" algn="l" defTabSz="716803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1792006" algn="l" defTabSz="716803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2150408" algn="l" defTabSz="716803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2508809" algn="l" defTabSz="716803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2867209" algn="l" defTabSz="716803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 userDrawn="1">
          <p15:clr>
            <a:srgbClr val="A4A3A4"/>
          </p15:clr>
        </p15:guide>
        <p15:guide id="2" pos="22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CA240"/>
    <a:srgbClr val="CCFFCC"/>
    <a:srgbClr val="008000"/>
    <a:srgbClr val="009900"/>
    <a:srgbClr val="B1D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8" autoAdjust="0"/>
    <p:restoredTop sz="94274" autoAdjust="0"/>
  </p:normalViewPr>
  <p:slideViewPr>
    <p:cSldViewPr>
      <p:cViewPr varScale="1">
        <p:scale>
          <a:sx n="86" d="100"/>
          <a:sy n="86" d="100"/>
        </p:scale>
        <p:origin x="96" y="840"/>
      </p:cViewPr>
      <p:guideLst>
        <p:guide orient="horz" pos="1694"/>
        <p:guide pos="22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322AC-A488-4659-9CE7-51AC5DC47D73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B7208-0DFE-4354-8213-7298716692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9844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4DA7C-B487-480D-9E30-3C0978ABBEEA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F3B1F-259B-40D2-B285-30ADC3A9C9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51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6803" rtl="0" eaLnBrk="1" latinLnBrk="0" hangingPunct="1">
      <a:defRPr sz="941" kern="1200">
        <a:solidFill>
          <a:schemeClr val="tx1"/>
        </a:solidFill>
        <a:latin typeface="+mn-lt"/>
        <a:ea typeface="+mn-ea"/>
        <a:cs typeface="+mn-cs"/>
      </a:defRPr>
    </a:lvl1pPr>
    <a:lvl2pPr marL="358401" algn="l" defTabSz="716803" rtl="0" eaLnBrk="1" latinLnBrk="0" hangingPunct="1">
      <a:defRPr sz="941" kern="1200">
        <a:solidFill>
          <a:schemeClr val="tx1"/>
        </a:solidFill>
        <a:latin typeface="+mn-lt"/>
        <a:ea typeface="+mn-ea"/>
        <a:cs typeface="+mn-cs"/>
      </a:defRPr>
    </a:lvl2pPr>
    <a:lvl3pPr marL="716803" algn="l" defTabSz="716803" rtl="0" eaLnBrk="1" latinLnBrk="0" hangingPunct="1">
      <a:defRPr sz="941" kern="1200">
        <a:solidFill>
          <a:schemeClr val="tx1"/>
        </a:solidFill>
        <a:latin typeface="+mn-lt"/>
        <a:ea typeface="+mn-ea"/>
        <a:cs typeface="+mn-cs"/>
      </a:defRPr>
    </a:lvl3pPr>
    <a:lvl4pPr marL="1075203" algn="l" defTabSz="716803" rtl="0" eaLnBrk="1" latinLnBrk="0" hangingPunct="1">
      <a:defRPr sz="941" kern="1200">
        <a:solidFill>
          <a:schemeClr val="tx1"/>
        </a:solidFill>
        <a:latin typeface="+mn-lt"/>
        <a:ea typeface="+mn-ea"/>
        <a:cs typeface="+mn-cs"/>
      </a:defRPr>
    </a:lvl4pPr>
    <a:lvl5pPr marL="1433604" algn="l" defTabSz="716803" rtl="0" eaLnBrk="1" latinLnBrk="0" hangingPunct="1">
      <a:defRPr sz="941" kern="1200">
        <a:solidFill>
          <a:schemeClr val="tx1"/>
        </a:solidFill>
        <a:latin typeface="+mn-lt"/>
        <a:ea typeface="+mn-ea"/>
        <a:cs typeface="+mn-cs"/>
      </a:defRPr>
    </a:lvl5pPr>
    <a:lvl6pPr marL="1792006" algn="l" defTabSz="716803" rtl="0" eaLnBrk="1" latinLnBrk="0" hangingPunct="1">
      <a:defRPr sz="941" kern="1200">
        <a:solidFill>
          <a:schemeClr val="tx1"/>
        </a:solidFill>
        <a:latin typeface="+mn-lt"/>
        <a:ea typeface="+mn-ea"/>
        <a:cs typeface="+mn-cs"/>
      </a:defRPr>
    </a:lvl6pPr>
    <a:lvl7pPr marL="2150408" algn="l" defTabSz="716803" rtl="0" eaLnBrk="1" latinLnBrk="0" hangingPunct="1">
      <a:defRPr sz="941" kern="1200">
        <a:solidFill>
          <a:schemeClr val="tx1"/>
        </a:solidFill>
        <a:latin typeface="+mn-lt"/>
        <a:ea typeface="+mn-ea"/>
        <a:cs typeface="+mn-cs"/>
      </a:defRPr>
    </a:lvl7pPr>
    <a:lvl8pPr marL="2508809" algn="l" defTabSz="716803" rtl="0" eaLnBrk="1" latinLnBrk="0" hangingPunct="1">
      <a:defRPr sz="941" kern="1200">
        <a:solidFill>
          <a:schemeClr val="tx1"/>
        </a:solidFill>
        <a:latin typeface="+mn-lt"/>
        <a:ea typeface="+mn-ea"/>
        <a:cs typeface="+mn-cs"/>
      </a:defRPr>
    </a:lvl8pPr>
    <a:lvl9pPr marL="2867209" algn="l" defTabSz="716803" rtl="0" eaLnBrk="1" latinLnBrk="0" hangingPunct="1">
      <a:defRPr sz="9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792288" y="2449463"/>
            <a:ext cx="4839176" cy="1485233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792288" y="3922747"/>
            <a:ext cx="4839176" cy="1075373"/>
          </a:xfrm>
        </p:spPr>
        <p:txBody>
          <a:bodyPr/>
          <a:lstStyle>
            <a:lvl1pPr marL="0" indent="0" algn="l">
              <a:buNone/>
              <a:defRPr sz="1411" b="1">
                <a:solidFill>
                  <a:schemeClr val="tx2"/>
                </a:solidFill>
              </a:defRPr>
            </a:lvl1pPr>
            <a:lvl2pPr marL="358445" indent="0" algn="ctr">
              <a:buNone/>
            </a:lvl2pPr>
            <a:lvl3pPr marL="716890" indent="0" algn="ctr">
              <a:buNone/>
            </a:lvl3pPr>
            <a:lvl4pPr marL="1075334" indent="0" algn="ctr">
              <a:buNone/>
            </a:lvl4pPr>
            <a:lvl5pPr marL="1433779" indent="0" algn="ctr">
              <a:buNone/>
            </a:lvl5pPr>
            <a:lvl6pPr marL="1792224" indent="0" algn="ctr">
              <a:buNone/>
            </a:lvl6pPr>
            <a:lvl7pPr marL="2150669" indent="0" algn="ctr">
              <a:buNone/>
            </a:lvl7pPr>
            <a:lvl8pPr marL="2509114" indent="0" algn="ctr">
              <a:buNone/>
            </a:lvl8pPr>
            <a:lvl9pPr marL="2867558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7145516" y="3"/>
            <a:ext cx="0" cy="5376863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5950396" y="848201"/>
            <a:ext cx="1577213" cy="301104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5480502" y="2930100"/>
            <a:ext cx="2509203" cy="28676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373375" y="4495655"/>
            <a:ext cx="477943" cy="408642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5197634" y="215328"/>
            <a:ext cx="1314344" cy="4587759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58458" y="215327"/>
            <a:ext cx="4719690" cy="4587759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5950396" y="848201"/>
            <a:ext cx="1577213" cy="301104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5480502" y="2930100"/>
            <a:ext cx="2509203" cy="28676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373375" y="4495655"/>
            <a:ext cx="477943" cy="408642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58458" y="1220570"/>
            <a:ext cx="6452235" cy="3580505"/>
          </a:xfrm>
        </p:spPr>
        <p:txBody>
          <a:bodyPr/>
          <a:lstStyle/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2270231"/>
            <a:ext cx="4839176" cy="1610072"/>
          </a:xfrm>
        </p:spPr>
        <p:txBody>
          <a:bodyPr/>
          <a:lstStyle>
            <a:lvl1pPr algn="l">
              <a:buNone/>
              <a:defRPr sz="2352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792288" y="3928100"/>
            <a:ext cx="4839176" cy="1075373"/>
          </a:xfrm>
        </p:spPr>
        <p:txBody>
          <a:bodyPr anchor="t"/>
          <a:lstStyle>
            <a:lvl1pPr marL="0" indent="0">
              <a:buNone/>
              <a:defRPr sz="1411" b="1">
                <a:solidFill>
                  <a:schemeClr val="tx2"/>
                </a:solidFill>
              </a:defRPr>
            </a:lvl1pPr>
            <a:lvl2pPr>
              <a:buNone/>
              <a:defRPr sz="1411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98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98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6086608" y="917654"/>
            <a:ext cx="1792288" cy="298715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5548922" y="3276302"/>
            <a:ext cx="2867660" cy="30110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298715" y="3"/>
            <a:ext cx="477943" cy="5376863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/>
          </a:p>
        </p:txBody>
      </p:sp>
      <p:sp>
        <p:nvSpPr>
          <p:cNvPr id="10" name="矩形 9"/>
          <p:cNvSpPr/>
          <p:nvPr/>
        </p:nvSpPr>
        <p:spPr bwMode="auto">
          <a:xfrm>
            <a:off x="216656" y="3"/>
            <a:ext cx="82059" cy="5376863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/>
          </a:p>
        </p:txBody>
      </p:sp>
      <p:sp>
        <p:nvSpPr>
          <p:cNvPr id="11" name="矩形 10"/>
          <p:cNvSpPr/>
          <p:nvPr/>
        </p:nvSpPr>
        <p:spPr bwMode="auto">
          <a:xfrm>
            <a:off x="776659" y="3"/>
            <a:ext cx="142593" cy="5376863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/>
          </a:p>
        </p:txBody>
      </p:sp>
      <p:sp>
        <p:nvSpPr>
          <p:cNvPr id="12" name="矩形 11"/>
          <p:cNvSpPr/>
          <p:nvPr/>
        </p:nvSpPr>
        <p:spPr bwMode="auto">
          <a:xfrm>
            <a:off x="894828" y="3"/>
            <a:ext cx="180546" cy="5376863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3377" y="3"/>
            <a:ext cx="0" cy="5376863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716915" y="3"/>
            <a:ext cx="0" cy="5376863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669648" y="3"/>
            <a:ext cx="0" cy="5376863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353734" y="3"/>
            <a:ext cx="0" cy="5376863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836401" y="3"/>
            <a:ext cx="0" cy="5376863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  <p:sp>
        <p:nvSpPr>
          <p:cNvPr id="18" name="矩形 17"/>
          <p:cNvSpPr/>
          <p:nvPr/>
        </p:nvSpPr>
        <p:spPr bwMode="auto">
          <a:xfrm>
            <a:off x="955888" y="3"/>
            <a:ext cx="59743" cy="5376863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 dirty="0"/>
          </a:p>
        </p:txBody>
      </p:sp>
      <p:sp>
        <p:nvSpPr>
          <p:cNvPr id="19" name="橢圓 18"/>
          <p:cNvSpPr/>
          <p:nvPr/>
        </p:nvSpPr>
        <p:spPr bwMode="auto">
          <a:xfrm>
            <a:off x="477943" y="2688431"/>
            <a:ext cx="1015630" cy="101563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 dirty="0"/>
          </a:p>
        </p:txBody>
      </p:sp>
      <p:sp>
        <p:nvSpPr>
          <p:cNvPr id="20" name="橢圓 19"/>
          <p:cNvSpPr/>
          <p:nvPr/>
        </p:nvSpPr>
        <p:spPr bwMode="auto">
          <a:xfrm>
            <a:off x="1038605" y="3815669"/>
            <a:ext cx="502894" cy="50289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 dirty="0"/>
          </a:p>
        </p:txBody>
      </p:sp>
      <p:sp>
        <p:nvSpPr>
          <p:cNvPr id="21" name="橢圓 20"/>
          <p:cNvSpPr/>
          <p:nvPr/>
        </p:nvSpPr>
        <p:spPr bwMode="auto">
          <a:xfrm>
            <a:off x="855439" y="4312652"/>
            <a:ext cx="107537" cy="107537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 dirty="0"/>
          </a:p>
        </p:txBody>
      </p:sp>
      <p:sp>
        <p:nvSpPr>
          <p:cNvPr id="22" name="橢圓 21"/>
          <p:cNvSpPr/>
          <p:nvPr/>
        </p:nvSpPr>
        <p:spPr bwMode="auto">
          <a:xfrm>
            <a:off x="1304787" y="4540465"/>
            <a:ext cx="215075" cy="21507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 dirty="0"/>
          </a:p>
        </p:txBody>
      </p:sp>
      <p:sp>
        <p:nvSpPr>
          <p:cNvPr id="23" name="橢圓 22"/>
          <p:cNvSpPr/>
          <p:nvPr/>
        </p:nvSpPr>
        <p:spPr bwMode="auto">
          <a:xfrm>
            <a:off x="1473220" y="3512357"/>
            <a:ext cx="286766" cy="286766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7133041" y="3"/>
            <a:ext cx="0" cy="5376863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051080" y="3864242"/>
            <a:ext cx="477943" cy="405753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 rot="5400000">
            <a:off x="5950396" y="848201"/>
            <a:ext cx="1577213" cy="301104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5480502" y="2930100"/>
            <a:ext cx="2509203" cy="28676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373375" y="4495655"/>
            <a:ext cx="477943" cy="408642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358459" y="1254603"/>
            <a:ext cx="2867660" cy="3584575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3347993" y="1254603"/>
            <a:ext cx="2867660" cy="3584575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8458" y="214079"/>
            <a:ext cx="5914549" cy="896144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 rot="5400000">
            <a:off x="5950396" y="848201"/>
            <a:ext cx="1577213" cy="301104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5480502" y="2930100"/>
            <a:ext cx="2509203" cy="28676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373375" y="4495655"/>
            <a:ext cx="477943" cy="408642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358459" y="1852033"/>
            <a:ext cx="2867660" cy="3046889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3427751" y="1852033"/>
            <a:ext cx="2867660" cy="3046889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358459" y="1230706"/>
            <a:ext cx="2867660" cy="51617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568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3405346" y="1230706"/>
            <a:ext cx="2867660" cy="51617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568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 rot="5400000">
            <a:off x="5950396" y="848201"/>
            <a:ext cx="1577213" cy="301104"/>
          </a:xfrm>
          <a:prstGeom prst="rect">
            <a:avLst/>
          </a:prstGeom>
        </p:spPr>
        <p:txBody>
          <a:bodyPr rtlCol="0"/>
          <a:lstStyle/>
          <a:p>
            <a:fld id="{FBAA9DB5-F384-446C-9C86-533CA195F1E0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6373375" y="4495655"/>
            <a:ext cx="477943" cy="408642"/>
          </a:xfrm>
          <a:prstGeom prst="rect">
            <a:avLst/>
          </a:prstGeom>
        </p:spPr>
        <p:txBody>
          <a:bodyPr rtlCol="0"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5480502" y="2930100"/>
            <a:ext cx="2509203" cy="286766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 rot="5400000">
            <a:off x="5950396" y="848201"/>
            <a:ext cx="1577213" cy="301104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5480502" y="2930100"/>
            <a:ext cx="2509203" cy="286766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373375" y="4495655"/>
            <a:ext cx="477943" cy="408642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6870435" y="3"/>
            <a:ext cx="0" cy="5376863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2643624" y="2509203"/>
            <a:ext cx="4946714" cy="358458"/>
          </a:xfrm>
        </p:spPr>
        <p:txBody>
          <a:bodyPr anchor="b"/>
          <a:lstStyle>
            <a:lvl1pPr algn="l">
              <a:buNone/>
              <a:defRPr sz="1568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41017" y="215077"/>
            <a:ext cx="1197248" cy="3907187"/>
          </a:xfrm>
        </p:spPr>
        <p:txBody>
          <a:bodyPr/>
          <a:lstStyle>
            <a:lvl1pPr marL="0" indent="0">
              <a:spcBef>
                <a:spcPts val="314"/>
              </a:spcBef>
              <a:spcAft>
                <a:spcPts val="784"/>
              </a:spcAft>
              <a:buNone/>
              <a:defRPr sz="941"/>
            </a:lvl1pPr>
            <a:lvl2pPr>
              <a:buNone/>
              <a:defRPr sz="941"/>
            </a:lvl2pPr>
            <a:lvl3pPr>
              <a:buNone/>
              <a:defRPr sz="784"/>
            </a:lvl3pPr>
            <a:lvl4pPr>
              <a:buNone/>
              <a:defRPr sz="706"/>
            </a:lvl4pPr>
            <a:lvl5pPr>
              <a:buNone/>
              <a:defRPr sz="706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898919" y="3"/>
            <a:ext cx="0" cy="5376863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4854932" y="3"/>
            <a:ext cx="0" cy="5376863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7049664" y="3"/>
            <a:ext cx="0" cy="5376863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  <p:sp>
        <p:nvSpPr>
          <p:cNvPr id="12" name="矩形 11"/>
          <p:cNvSpPr/>
          <p:nvPr/>
        </p:nvSpPr>
        <p:spPr bwMode="auto">
          <a:xfrm>
            <a:off x="6930178" y="3"/>
            <a:ext cx="238972" cy="5376863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6989921" y="3"/>
            <a:ext cx="0" cy="5376863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  <p:sp>
        <p:nvSpPr>
          <p:cNvPr id="14" name="橢圓 13"/>
          <p:cNvSpPr/>
          <p:nvPr/>
        </p:nvSpPr>
        <p:spPr>
          <a:xfrm>
            <a:off x="6394884" y="4480721"/>
            <a:ext cx="430149" cy="430149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238973" y="215075"/>
            <a:ext cx="4420976" cy="4961052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5950396" y="848201"/>
            <a:ext cx="1577213" cy="301104"/>
          </a:xfrm>
          <a:prstGeom prst="rect">
            <a:avLst/>
          </a:prstGeom>
        </p:spPr>
        <p:txBody>
          <a:bodyPr rtlCol="0"/>
          <a:lstStyle/>
          <a:p>
            <a:fld id="{FBAA9DB5-F384-446C-9C86-533CA195F1E0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6373375" y="4495655"/>
            <a:ext cx="477943" cy="408642"/>
          </a:xfrm>
          <a:prstGeom prst="rect">
            <a:avLst/>
          </a:prstGeom>
        </p:spPr>
        <p:txBody>
          <a:bodyPr rtlCol="0"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5480502" y="2930100"/>
            <a:ext cx="2509203" cy="286766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870435" y="3"/>
            <a:ext cx="0" cy="5376863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  <p:sp>
        <p:nvSpPr>
          <p:cNvPr id="13" name="橢圓 12"/>
          <p:cNvSpPr/>
          <p:nvPr/>
        </p:nvSpPr>
        <p:spPr>
          <a:xfrm>
            <a:off x="6394884" y="4480721"/>
            <a:ext cx="430149" cy="430149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2626597" y="2509203"/>
            <a:ext cx="4946714" cy="358458"/>
          </a:xfrm>
        </p:spPr>
        <p:txBody>
          <a:bodyPr anchor="b"/>
          <a:lstStyle>
            <a:lvl1pPr algn="l">
              <a:buNone/>
              <a:defRPr sz="1568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3"/>
            <a:ext cx="4839176" cy="5376863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2509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04574" y="207606"/>
            <a:ext cx="1194858" cy="3885680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78"/>
              </a:spcBef>
              <a:spcAft>
                <a:spcPts val="314"/>
              </a:spcAft>
              <a:buFontTx/>
              <a:buNone/>
              <a:defRPr sz="941"/>
            </a:lvl1pPr>
            <a:lvl2pPr>
              <a:defRPr sz="941"/>
            </a:lvl2pPr>
            <a:lvl3pPr>
              <a:defRPr sz="784"/>
            </a:lvl3pPr>
            <a:lvl4pPr>
              <a:defRPr sz="706"/>
            </a:lvl4pPr>
            <a:lvl5pPr>
              <a:defRPr sz="706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7049664" y="3"/>
            <a:ext cx="0" cy="5376863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  <p:sp>
        <p:nvSpPr>
          <p:cNvPr id="11" name="矩形 10"/>
          <p:cNvSpPr/>
          <p:nvPr/>
        </p:nvSpPr>
        <p:spPr bwMode="auto">
          <a:xfrm>
            <a:off x="6930178" y="3"/>
            <a:ext cx="238972" cy="5376863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106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6989921" y="3"/>
            <a:ext cx="0" cy="5376863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4898919" y="3"/>
            <a:ext cx="0" cy="5376863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4854932" y="3"/>
            <a:ext cx="0" cy="5376863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1692" tIns="35846" rIns="71692" bIns="35846" anchor="t" compatLnSpc="1"/>
          <a:lstStyle/>
          <a:p>
            <a:endParaRPr kumimoji="0" lang="en-US" sz="1106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5950396" y="848201"/>
            <a:ext cx="1577213" cy="301104"/>
          </a:xfrm>
          <a:prstGeom prst="rect">
            <a:avLst/>
          </a:prstGeom>
        </p:spPr>
        <p:txBody>
          <a:bodyPr rtlCol="0"/>
          <a:lstStyle/>
          <a:p>
            <a:fld id="{FBAA9DB5-F384-446C-9C86-533CA195F1E0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6373375" y="4495655"/>
            <a:ext cx="477943" cy="408642"/>
          </a:xfrm>
          <a:prstGeom prst="rect">
            <a:avLst/>
          </a:prstGeom>
        </p:spPr>
        <p:txBody>
          <a:bodyPr rtlCol="0"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5480502" y="2930100"/>
            <a:ext cx="2509203" cy="286766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49" y="4990228"/>
            <a:ext cx="6886900" cy="248009"/>
          </a:xfrm>
          <a:prstGeom prst="rect">
            <a:avLst/>
          </a:prstGeom>
        </p:spPr>
      </p:pic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58458" y="215324"/>
            <a:ext cx="6452235" cy="896144"/>
          </a:xfrm>
          <a:prstGeom prst="rect">
            <a:avLst/>
          </a:prstGeom>
        </p:spPr>
        <p:txBody>
          <a:bodyPr vert="horz" anchor="ctr" anchorCtr="0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58458" y="1049973"/>
            <a:ext cx="6452235" cy="375110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2195" b="1" kern="1200" cap="small" baseline="0">
          <a:solidFill>
            <a:schemeClr val="tx1"/>
          </a:solidFill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215067" indent="-215067" algn="l" rtl="0" eaLnBrk="1" latinLnBrk="0" hangingPunct="1">
        <a:spcBef>
          <a:spcPts val="470"/>
        </a:spcBef>
        <a:buClr>
          <a:schemeClr val="accent1"/>
        </a:buClr>
        <a:buSzPct val="70000"/>
        <a:buFont typeface="Wingdings"/>
        <a:buChar char=""/>
        <a:defRPr kumimoji="0" sz="1568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501823" indent="-215067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1568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716890" indent="-143378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254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931956" indent="-143378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254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1147023" indent="-143378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098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1362090" indent="-143378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254" kern="1200">
          <a:solidFill>
            <a:schemeClr val="tx2"/>
          </a:solidFill>
          <a:latin typeface="+mn-lt"/>
          <a:ea typeface="+mn-ea"/>
          <a:cs typeface="+mn-cs"/>
        </a:defRPr>
      </a:lvl6pPr>
      <a:lvl7pPr marL="1577157" indent="-143378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098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792224" indent="-143378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098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007291" indent="-143378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098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5844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7168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7533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4337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922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15066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50911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8675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0DCBBB7B-1C75-A447-8E35-48222FC122BD}"/>
              </a:ext>
            </a:extLst>
          </p:cNvPr>
          <p:cNvSpPr txBox="1"/>
          <p:nvPr/>
        </p:nvSpPr>
        <p:spPr>
          <a:xfrm>
            <a:off x="488231" y="3336503"/>
            <a:ext cx="2880321" cy="81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">
              <a:lnSpc>
                <a:spcPct val="150000"/>
              </a:lnSpc>
            </a:pPr>
            <a:r>
              <a:rPr lang="zh-TW" altLang="en-US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發表人：</a:t>
            </a:r>
            <a:r>
              <a:rPr lang="en-US" altLang="zh-TW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OOO/OO</a:t>
            </a:r>
            <a:r>
              <a:rPr lang="zh-TW" altLang="en-US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國中</a:t>
            </a:r>
            <a:endParaRPr lang="en-US" altLang="zh-TW" sz="1568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4">
              <a:lnSpc>
                <a:spcPct val="150000"/>
              </a:lnSpc>
            </a:pPr>
            <a:r>
              <a:rPr lang="zh-TW" altLang="en-US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日期：</a:t>
            </a:r>
            <a:r>
              <a:rPr lang="en-US" altLang="zh-TW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2026</a:t>
            </a:r>
            <a:r>
              <a:rPr lang="zh-TW" altLang="en-US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年 </a:t>
            </a:r>
            <a:r>
              <a:rPr lang="en-US" altLang="zh-TW" sz="156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月 </a:t>
            </a:r>
            <a:r>
              <a:rPr lang="en-US" altLang="zh-TW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  <a:r>
              <a:rPr lang="zh-TW" altLang="en-US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日</a:t>
            </a: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389015" y="2304455"/>
            <a:ext cx="6535134" cy="327992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altLang="zh-TW" sz="1500" cap="none" dirty="0"/>
              <a:t>2026 </a:t>
            </a:r>
            <a:r>
              <a:rPr lang="en-US" altLang="zh-TW" sz="1500" cap="none" dirty="0" smtClean="0"/>
              <a:t>PBL-STEM+AICT</a:t>
            </a:r>
            <a:r>
              <a:rPr lang="zh-TW" altLang="en-US" sz="1500" cap="none" dirty="0" smtClean="0"/>
              <a:t> 教師</a:t>
            </a:r>
            <a:r>
              <a:rPr lang="zh-TW" altLang="en-US" sz="1500" cap="none" dirty="0"/>
              <a:t>創意創新教材</a:t>
            </a:r>
            <a:r>
              <a:rPr lang="zh-TW" altLang="en-US" sz="1500" cap="none" dirty="0" smtClean="0"/>
              <a:t>研討會 </a:t>
            </a:r>
            <a:r>
              <a:rPr lang="en-US" altLang="zh-TW" sz="1500" cap="none" dirty="0" smtClean="0"/>
              <a:t>—</a:t>
            </a:r>
            <a:r>
              <a:rPr lang="zh-TW" altLang="en-US" sz="1500" cap="none" dirty="0" smtClean="0"/>
              <a:t> 經驗分享與專業回饋</a:t>
            </a:r>
            <a:endParaRPr lang="en-US" altLang="zh-TW" sz="1500" cap="none" dirty="0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200199" y="1752327"/>
            <a:ext cx="6912767" cy="648072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altLang="zh-TW" sz="2200" dirty="0" smtClean="0"/>
              <a:t>(</a:t>
            </a:r>
            <a:r>
              <a:rPr lang="zh-TW" altLang="en-US" sz="2200" dirty="0" smtClean="0"/>
              <a:t>發表主題</a:t>
            </a:r>
            <a:r>
              <a:rPr lang="en-US" altLang="zh-TW" sz="2200" dirty="0" smtClean="0"/>
              <a:t>)</a:t>
            </a:r>
            <a:r>
              <a:rPr lang="zh-TW" altLang="en-US" sz="2200" dirty="0" smtClean="0"/>
              <a:t> 範例</a:t>
            </a:r>
            <a:r>
              <a:rPr lang="en-US" altLang="zh-TW" sz="2200" dirty="0" smtClean="0"/>
              <a:t>:</a:t>
            </a:r>
            <a:r>
              <a:rPr lang="zh-TW" altLang="en-US" sz="2200" dirty="0" smtClean="0"/>
              <a:t> </a:t>
            </a:r>
            <a:r>
              <a:rPr lang="en-US" altLang="zh-TW" sz="2200" dirty="0" smtClean="0"/>
              <a:t>OO</a:t>
            </a:r>
            <a:r>
              <a:rPr lang="zh-TW" altLang="en-US" sz="2200" dirty="0" smtClean="0"/>
              <a:t>教材在</a:t>
            </a:r>
            <a:r>
              <a:rPr lang="en-US" altLang="zh-TW" sz="2200" dirty="0" smtClean="0"/>
              <a:t>OO</a:t>
            </a:r>
            <a:r>
              <a:rPr lang="zh-TW" altLang="en-US" sz="2200" dirty="0" smtClean="0"/>
              <a:t>課程中的實踐與轉化</a:t>
            </a:r>
            <a:endParaRPr lang="en-US" altLang="zh-TW" sz="2200" dirty="0"/>
          </a:p>
        </p:txBody>
      </p:sp>
    </p:spTree>
    <p:extLst>
      <p:ext uri="{BB962C8B-B14F-4D97-AF65-F5344CB8AC3E}">
        <p14:creationId xmlns:p14="http://schemas.microsoft.com/office/powerpoint/2010/main" val="324848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0DCBBB7B-1C75-A447-8E35-48222FC122BD}"/>
              </a:ext>
            </a:extLst>
          </p:cNvPr>
          <p:cNvSpPr txBox="1"/>
          <p:nvPr/>
        </p:nvSpPr>
        <p:spPr>
          <a:xfrm>
            <a:off x="471374" y="1134284"/>
            <a:ext cx="6226410" cy="1178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489" indent="-358445">
              <a:lnSpc>
                <a:spcPct val="150000"/>
              </a:lnSpc>
              <a:buFont typeface="+mj-lt"/>
              <a:buAutoNum type="arabicPeriod"/>
            </a:pPr>
            <a:r>
              <a:rPr lang="zh-TW" altLang="en-US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教材</a:t>
            </a:r>
            <a:r>
              <a:rPr lang="zh-TW" altLang="en-US" sz="156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設計與發展</a:t>
            </a:r>
            <a:r>
              <a:rPr lang="zh-TW" altLang="en-US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脈絡</a:t>
            </a:r>
            <a:endParaRPr lang="en-US" altLang="zh-TW" sz="1568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58489" indent="-358445">
              <a:lnSpc>
                <a:spcPct val="150000"/>
              </a:lnSpc>
              <a:buFont typeface="+mj-lt"/>
              <a:buAutoNum type="arabicPeriod"/>
            </a:pPr>
            <a:r>
              <a:rPr lang="zh-TW" altLang="en-US" sz="156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實施經驗</a:t>
            </a:r>
            <a:r>
              <a:rPr lang="zh-TW" altLang="en-US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分享</a:t>
            </a:r>
            <a:endParaRPr lang="en-US" altLang="zh-TW" sz="1568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58489" indent="-358445">
              <a:lnSpc>
                <a:spcPct val="150000"/>
              </a:lnSpc>
              <a:buFont typeface="+mj-lt"/>
              <a:buAutoNum type="arabicPeriod"/>
            </a:pPr>
            <a:r>
              <a:rPr lang="zh-TW" altLang="en-US" sz="156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有效的教學</a:t>
            </a:r>
            <a:r>
              <a:rPr lang="zh-TW" altLang="en-US" sz="1568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方法</a:t>
            </a:r>
            <a:endParaRPr lang="en-US" altLang="zh-TW" sz="1568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5120" y="2616423"/>
            <a:ext cx="6012664" cy="1683546"/>
          </a:xfrm>
          <a:prstGeom prst="rect">
            <a:avLst/>
          </a:prstGeom>
        </p:spPr>
      </p:pic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358462" y="215324"/>
            <a:ext cx="6452235" cy="553594"/>
          </a:xfrm>
        </p:spPr>
        <p:txBody>
          <a:bodyPr>
            <a:normAutofit/>
          </a:bodyPr>
          <a:lstStyle/>
          <a:p>
            <a:r>
              <a:rPr lang="zh-TW" altLang="en-US" dirty="0"/>
              <a:t>大綱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2792487" y="1492350"/>
            <a:ext cx="4104455" cy="648072"/>
          </a:xfrm>
          <a:prstGeom prst="rect">
            <a:avLst/>
          </a:prstGeom>
          <a:solidFill>
            <a:srgbClr val="FFFF00"/>
          </a:solidFill>
        </p:spPr>
        <p:txBody>
          <a:bodyPr vert="horz" anchor="ctr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altLang="zh-TW" sz="2200" dirty="0" smtClean="0">
                <a:solidFill>
                  <a:srgbClr val="FF0000"/>
                </a:solidFill>
              </a:rPr>
              <a:t>(</a:t>
            </a:r>
            <a:r>
              <a:rPr lang="zh-TW" altLang="en-US" sz="2200" dirty="0" smtClean="0">
                <a:solidFill>
                  <a:srgbClr val="FF0000"/>
                </a:solidFill>
              </a:rPr>
              <a:t>大綱請依照老師分享內容自訂</a:t>
            </a:r>
            <a:r>
              <a:rPr lang="en-US" altLang="zh-TW" sz="2200" dirty="0" smtClean="0">
                <a:solidFill>
                  <a:srgbClr val="FF0000"/>
                </a:solidFill>
              </a:rPr>
              <a:t>)</a:t>
            </a:r>
            <a:endParaRPr lang="en-US" altLang="zh-TW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32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8462" y="215324"/>
            <a:ext cx="6452235" cy="553594"/>
          </a:xfrm>
        </p:spPr>
        <p:txBody>
          <a:bodyPr>
            <a:normAutofit/>
          </a:bodyPr>
          <a:lstStyle/>
          <a:p>
            <a:r>
              <a:rPr lang="zh-TW" altLang="en-US" dirty="0"/>
              <a:t>教材設計與發展脈絡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535374" y="2688431"/>
            <a:ext cx="184731" cy="2625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sz="1106" dirty="0"/>
          </a:p>
        </p:txBody>
      </p:sp>
    </p:spTree>
    <p:extLst>
      <p:ext uri="{BB962C8B-B14F-4D97-AF65-F5344CB8AC3E}">
        <p14:creationId xmlns:p14="http://schemas.microsoft.com/office/powerpoint/2010/main" val="276909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8462" y="215324"/>
            <a:ext cx="6452235" cy="553594"/>
          </a:xfrm>
        </p:spPr>
        <p:txBody>
          <a:bodyPr>
            <a:normAutofit/>
          </a:bodyPr>
          <a:lstStyle/>
          <a:p>
            <a:r>
              <a:rPr lang="zh-TW" altLang="en-US" sz="2400" dirty="0"/>
              <a:t>實施經驗分享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1535374" y="2688431"/>
            <a:ext cx="184731" cy="2625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sz="1106" dirty="0"/>
          </a:p>
        </p:txBody>
      </p:sp>
    </p:spTree>
    <p:extLst>
      <p:ext uri="{BB962C8B-B14F-4D97-AF65-F5344CB8AC3E}">
        <p14:creationId xmlns:p14="http://schemas.microsoft.com/office/powerpoint/2010/main" val="264986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8462" y="215324"/>
            <a:ext cx="6452235" cy="553594"/>
          </a:xfrm>
        </p:spPr>
        <p:txBody>
          <a:bodyPr>
            <a:normAutofit/>
          </a:bodyPr>
          <a:lstStyle/>
          <a:p>
            <a:r>
              <a:rPr lang="zh-TW" altLang="en-US" sz="2400" dirty="0"/>
              <a:t>有效的教學方法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1535374" y="2688431"/>
            <a:ext cx="184731" cy="2625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sz="1106" dirty="0"/>
          </a:p>
        </p:txBody>
      </p:sp>
    </p:spTree>
    <p:extLst>
      <p:ext uri="{BB962C8B-B14F-4D97-AF65-F5344CB8AC3E}">
        <p14:creationId xmlns:p14="http://schemas.microsoft.com/office/powerpoint/2010/main" val="379961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5715</TotalTime>
  <Words>75</Words>
  <Application>Microsoft Office PowerPoint</Application>
  <PresentationFormat>B5 (ISO) 紙張 (176x250 公釐)</PresentationFormat>
  <Paragraphs>12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Century Schoolbook</vt:lpstr>
      <vt:lpstr>Microsoft JhengHei</vt:lpstr>
      <vt:lpstr>Microsoft JhengHei</vt:lpstr>
      <vt:lpstr>新細明體</vt:lpstr>
      <vt:lpstr>Calibri</vt:lpstr>
      <vt:lpstr>Wingdings</vt:lpstr>
      <vt:lpstr>Wingdings 2</vt:lpstr>
      <vt:lpstr>壁窗</vt:lpstr>
      <vt:lpstr>PowerPoint 簡報</vt:lpstr>
      <vt:lpstr>大綱</vt:lpstr>
      <vt:lpstr>教材設計與發展脈絡</vt:lpstr>
      <vt:lpstr>實施經驗分享</vt:lpstr>
      <vt:lpstr>有效的教學方法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ryan</dc:creator>
  <cp:lastModifiedBy>C2466 王嘉勵</cp:lastModifiedBy>
  <cp:revision>319</cp:revision>
  <cp:lastPrinted>2019-09-26T17:20:02Z</cp:lastPrinted>
  <dcterms:created xsi:type="dcterms:W3CDTF">2019-09-08T02:03:55Z</dcterms:created>
  <dcterms:modified xsi:type="dcterms:W3CDTF">2026-02-10T02:32:26Z</dcterms:modified>
</cp:coreProperties>
</file>